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4" r:id="rId2"/>
    <p:sldId id="266" r:id="rId3"/>
    <p:sldId id="272" r:id="rId4"/>
    <p:sldId id="273" r:id="rId5"/>
    <p:sldId id="256" r:id="rId6"/>
    <p:sldId id="257" r:id="rId7"/>
    <p:sldId id="258" r:id="rId8"/>
    <p:sldId id="259" r:id="rId9"/>
    <p:sldId id="261" r:id="rId10"/>
    <p:sldId id="260" r:id="rId11"/>
    <p:sldId id="271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4521-7167-4527-8DDE-0A06CD9D62F1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D875-C35C-4ACA-B2A8-8D765DE19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DEEA-6F23-406F-B3EE-8F398252DD1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E2677-BFBF-42CA-B853-CC094612B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92D9-D87C-42E6-88F7-4D66C10048C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A0FD-BE80-4272-89B6-1A18CEBA4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A918-D4A3-462D-888E-EB0BEC0F823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9667-432A-4CC6-ACB0-7E0DBC44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DCFE-5BBE-4D31-8BF8-42FE680DC3E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6788-73B0-4C67-AC0C-2A4BCCD9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456A-4E44-4CA8-85BC-2C0CEF762FE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6487-2B1B-4BD1-A222-6EC7E903D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34A7-0D5C-4B13-AD26-C7D8F4DBE756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BF9-B176-4AFB-AC62-62B832E1B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2FC6-41E6-4FDB-B97D-450718ED899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D60-0609-47A5-82A6-D6C28AC7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70E8-92FA-4D28-8EB8-04B5363C4643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F34E-2243-4824-AFE3-EF6DE8762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85A7-36BF-48F5-A593-8C1A3FFF871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FB65-A6DC-4984-9AEE-97B66A54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4A2E-919C-47EF-A1CB-29981F9C161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3443-882B-4F2C-BFD4-39371253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FD2B-FEFE-4405-B26A-D887DB3D39D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259-11AE-4F2D-B3A2-09E63409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D2C2-2C66-4E6C-BCC3-681920FB447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8271-350F-416D-8122-892C8C37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576B-B954-475F-BF3D-E9C0518C417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7150-5D69-4C31-9360-D055440B9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648E-95DA-4015-8A44-FA24495FD949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254E-1074-4F7C-B264-C77C22A70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06C1-B099-49B1-8B2F-102D39ABA39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A173-9946-4EBC-A6B9-5804103BB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73DA9-7D5A-4C7A-9A53-E98E94FE54AD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330D6096-7A3E-4208-9F63-9BA9C5B8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925513" y="895350"/>
            <a:ext cx="10515600" cy="4171950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«Обучение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иностранному языку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детей дошкольного и младшего школьного возраста»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Денисюк С.В.,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МАДОУ ЦРР д/с № 31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г.Калининград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2016г.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представлений.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новой лексики. Новые предметы из рюкзачка Полли.</a:t>
            </a: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774484"/>
            <a:ext cx="6777038" cy="50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82687" y="762000"/>
            <a:ext cx="9858376" cy="24892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Прослушивание песни и просмотр видеоролика к песне 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истории 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My class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Введение новой лексики.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11931"/>
            <a:ext cx="5105399" cy="38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674" y="2387890"/>
            <a:ext cx="5394325" cy="40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-14288" y="436563"/>
            <a:ext cx="12192001" cy="1325562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 этап. Практическая работа.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Выполнение задания в рабочей тетради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на ноутбуке.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9863"/>
            <a:ext cx="376713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938" y="2709863"/>
            <a:ext cx="3767137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0100" y="27051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87375" y="-1"/>
            <a:ext cx="10725150" cy="2117726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новой и знакомой лексики.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Прощание с Полли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Goodbye Polly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2117725"/>
            <a:ext cx="53006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2117725"/>
            <a:ext cx="53006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10515600" cy="1325562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 1 октября 2015 года в ДОУ реализуется программа «Английский для малышей», в которой за основу взята программа Герберта Пухты «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Super Safari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дополнена методическими разработками педагога ДОУ Денисюк С.В.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9125"/>
            <a:ext cx="363378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3159125"/>
            <a:ext cx="43719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388" y="3159125"/>
            <a:ext cx="3757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50863" y="2166938"/>
            <a:ext cx="11077575" cy="1325562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Занятия проходят в форме организованной совместной деятельности педагога с детьми.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490788"/>
            <a:ext cx="8912225" cy="1281112"/>
          </a:xfrm>
        </p:spPr>
        <p:txBody>
          <a:bodyPr/>
          <a:lstStyle/>
          <a:p>
            <a:r>
              <a:rPr lang="ru-RU" sz="5400" dirty="0" smtClean="0"/>
              <a:t>Тема занятия «</a:t>
            </a:r>
            <a:r>
              <a:rPr lang="en-US" sz="5400" dirty="0" smtClean="0"/>
              <a:t>MY CLASS</a:t>
            </a:r>
            <a:r>
              <a:rPr lang="ru-RU" sz="5400" dirty="0" smtClean="0"/>
              <a:t>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6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 этап. Психологический настрой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приветствует детей 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английском языке.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40216"/>
            <a:ext cx="7091363" cy="53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63513" y="0"/>
            <a:ext cx="12028487" cy="1325563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этап.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Организационный ( сюрпризный момент)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героиня спит!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азбудем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ее веселой песней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1524078"/>
            <a:ext cx="7110413" cy="53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1350587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Мотивационно-побудительный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Полли проснулась и хочет поиграть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with 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1" y="1350587"/>
            <a:ext cx="7915274" cy="550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имеющихся представлений.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missing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175" y="1338263"/>
            <a:ext cx="735965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60400" y="0"/>
            <a:ext cx="10666413" cy="1222772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Динамическая пауза – Полли устала.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 down stand up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222772"/>
            <a:ext cx="7513638" cy="56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115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МЕТОДИЧЕСКАЯ РАЗРАБОТКА «Обучение иностранному языку детей дошкольного и младшего школьного возраста»   Денисюк С.В.,  воспитатель МАДОУ ЦРР д/с № 31 г.Калининград 2016г. </vt:lpstr>
      <vt:lpstr>С 1 октября 2015 года в ДОУ реализуется программа «Английский для малышей», в которой за основу взята программа Герберта Пухты «Super Safari» и дополнена методическими разработками педагога ДОУ Денисюк С.В.</vt:lpstr>
      <vt:lpstr>Занятия проходят в форме организованной совместной деятельности педагога с детьми.   </vt:lpstr>
      <vt:lpstr>Тема занятия «MY CLASS».</vt:lpstr>
      <vt:lpstr>1 этап. Психологический настрой Педагог приветствует детей на английском языке.</vt:lpstr>
      <vt:lpstr>2 этап. Организационный ( сюрпризный момент) Главная героиня спит! Разбудем ее веселой песней «Hello»! </vt:lpstr>
      <vt:lpstr>3 этап. Мотивационно-побудительный Полли проснулась и хочет поиграть «Play with me». </vt:lpstr>
      <vt:lpstr>4 этап. Актуализация имеющихся представлений. Дидактическая игра «What is missing».</vt:lpstr>
      <vt:lpstr>5 этап. Динамическая пауза – Полли устала. «Sit down stand up». </vt:lpstr>
      <vt:lpstr>6 этап. Расширение представлений. Введение новой лексики. Новые предметы из рюкзачка Полли.</vt:lpstr>
      <vt:lpstr>Прослушивание песни и просмотр видеоролика к песне «Hello». Просмотр истории «My class». Введение новой лексики. </vt:lpstr>
      <vt:lpstr>7 этап. Практическая работа. Выполнение задания в рабочей тетради  и на ноутбуке.</vt:lpstr>
      <vt:lpstr>8 этап. Подведение итогов. Повторение новой и знакомой лексики. Прощание с Полли «Goodbye Polly».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этап. Психологический настрой</dc:title>
  <dc:creator>ASUS1</dc:creator>
  <cp:lastModifiedBy>ASUS1</cp:lastModifiedBy>
  <cp:revision>19</cp:revision>
  <dcterms:created xsi:type="dcterms:W3CDTF">2015-12-08T12:53:21Z</dcterms:created>
  <dcterms:modified xsi:type="dcterms:W3CDTF">2016-10-21T06:51:16Z</dcterms:modified>
</cp:coreProperties>
</file>